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58" r:id="rId3"/>
    <p:sldId id="259" r:id="rId4"/>
    <p:sldId id="260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1" d="100"/>
          <a:sy n="81" d="100"/>
        </p:scale>
        <p:origin x="-18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2C3D9-356F-0541-9D4F-23E1DBF1BE64}" type="datetimeFigureOut">
              <a:rPr lang="en-US" smtClean="0"/>
              <a:pPr/>
              <a:t>6/1/2009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50C61C-F807-0E4F-9D34-3709DC1FBD2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6618240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2C3D9-356F-0541-9D4F-23E1DBF1BE64}" type="datetimeFigureOut">
              <a:rPr lang="en-US" smtClean="0"/>
              <a:pPr/>
              <a:t>6/1/2009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50C61C-F807-0E4F-9D34-3709DC1FBD2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8650200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2C3D9-356F-0541-9D4F-23E1DBF1BE64}" type="datetimeFigureOut">
              <a:rPr lang="en-US" smtClean="0"/>
              <a:pPr/>
              <a:t>6/1/2009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50C61C-F807-0E4F-9D34-3709DC1FBD2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6764049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2C3D9-356F-0541-9D4F-23E1DBF1BE64}" type="datetimeFigureOut">
              <a:rPr lang="en-US" smtClean="0"/>
              <a:pPr/>
              <a:t>6/1/2009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50C61C-F807-0E4F-9D34-3709DC1FBD2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8863539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2C3D9-356F-0541-9D4F-23E1DBF1BE64}" type="datetimeFigureOut">
              <a:rPr lang="en-US" smtClean="0"/>
              <a:pPr/>
              <a:t>6/1/2009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50C61C-F807-0E4F-9D34-3709DC1FBD2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048048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2C3D9-356F-0541-9D4F-23E1DBF1BE64}" type="datetimeFigureOut">
              <a:rPr lang="en-US" smtClean="0"/>
              <a:pPr/>
              <a:t>6/1/2009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50C61C-F807-0E4F-9D34-3709DC1FBD2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1633594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2C3D9-356F-0541-9D4F-23E1DBF1BE64}" type="datetimeFigureOut">
              <a:rPr lang="en-US" smtClean="0"/>
              <a:pPr/>
              <a:t>6/1/2009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50C61C-F807-0E4F-9D34-3709DC1FBD2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7604469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2C3D9-356F-0541-9D4F-23E1DBF1BE64}" type="datetimeFigureOut">
              <a:rPr lang="en-US" smtClean="0"/>
              <a:pPr/>
              <a:t>6/1/2009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50C61C-F807-0E4F-9D34-3709DC1FBD2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7447850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2C3D9-356F-0541-9D4F-23E1DBF1BE64}" type="datetimeFigureOut">
              <a:rPr lang="en-US" smtClean="0"/>
              <a:pPr/>
              <a:t>6/1/2009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50C61C-F807-0E4F-9D34-3709DC1FBD2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4292651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2C3D9-356F-0541-9D4F-23E1DBF1BE64}" type="datetimeFigureOut">
              <a:rPr lang="en-US" smtClean="0"/>
              <a:pPr/>
              <a:t>6/1/2009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50C61C-F807-0E4F-9D34-3709DC1FBD2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658711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2C3D9-356F-0541-9D4F-23E1DBF1BE64}" type="datetimeFigureOut">
              <a:rPr lang="en-US" smtClean="0"/>
              <a:pPr/>
              <a:t>6/1/2009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50C61C-F807-0E4F-9D34-3709DC1FBD2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7677984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12C3D9-356F-0541-9D4F-23E1DBF1BE64}" type="datetimeFigureOut">
              <a:rPr lang="en-US" smtClean="0"/>
              <a:pPr/>
              <a:t>6/1/2009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50C61C-F807-0E4F-9D34-3709DC1FBD2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7948843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QUESTIONS FOR DISCUSSION</a:t>
            </a:r>
            <a:br>
              <a:rPr lang="en-US" dirty="0" smtClean="0"/>
            </a:br>
            <a:r>
              <a:rPr lang="en-US" b="1" dirty="0" smtClean="0">
                <a:solidFill>
                  <a:srgbClr val="00B0F0"/>
                </a:solidFill>
              </a:rPr>
              <a:t>Group 2 (1 of 4)</a:t>
            </a:r>
            <a:endParaRPr lang="en-US" b="1" dirty="0">
              <a:solidFill>
                <a:srgbClr val="00B0F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5237644"/>
          </a:xfrm>
        </p:spPr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b="1" dirty="0" smtClean="0"/>
              <a:t>What to share? </a:t>
            </a:r>
          </a:p>
          <a:p>
            <a:pPr marL="914400" lvl="1" indent="-514350">
              <a:buFontTx/>
              <a:buChar char="-"/>
            </a:pPr>
            <a:r>
              <a:rPr lang="en-US" b="1" dirty="0" smtClean="0"/>
              <a:t>Identify areas of common interest with other </a:t>
            </a:r>
            <a:r>
              <a:rPr lang="en-US" b="1" dirty="0" err="1" smtClean="0"/>
              <a:t>programmes</a:t>
            </a:r>
            <a:endParaRPr lang="en-US" b="1" dirty="0" smtClean="0"/>
          </a:p>
          <a:p>
            <a:pPr marL="1314450" lvl="2" indent="-514350">
              <a:buFontTx/>
              <a:buChar char="-"/>
            </a:pPr>
            <a:r>
              <a:rPr lang="en-US" dirty="0" smtClean="0"/>
              <a:t>PACIFIC</a:t>
            </a:r>
          </a:p>
          <a:p>
            <a:pPr lvl="3"/>
            <a:r>
              <a:rPr lang="en-US" dirty="0" smtClean="0"/>
              <a:t>Ecosystem-based adaptation (use of tradition knowledge)</a:t>
            </a:r>
          </a:p>
          <a:p>
            <a:pPr lvl="3"/>
            <a:r>
              <a:rPr lang="en-US" dirty="0" smtClean="0"/>
              <a:t>Climate Change Portal</a:t>
            </a:r>
          </a:p>
          <a:p>
            <a:pPr lvl="3"/>
            <a:r>
              <a:rPr lang="en-US" dirty="0" smtClean="0"/>
              <a:t>USP Knowledge Centre</a:t>
            </a:r>
          </a:p>
          <a:p>
            <a:pPr lvl="3"/>
            <a:r>
              <a:rPr lang="en-US" dirty="0" err="1" smtClean="0"/>
              <a:t>Contextualising</a:t>
            </a:r>
            <a:r>
              <a:rPr lang="en-US" dirty="0" smtClean="0"/>
              <a:t> IPCC Reports into sub-regional context</a:t>
            </a:r>
          </a:p>
          <a:p>
            <a:pPr lvl="3"/>
            <a:r>
              <a:rPr lang="en-US" dirty="0" smtClean="0"/>
              <a:t>Has had a pretty good record in coordination and is currently undergoing review of their </a:t>
            </a:r>
            <a:r>
              <a:rPr lang="en-US" dirty="0" err="1" smtClean="0"/>
              <a:t>programmes</a:t>
            </a:r>
            <a:r>
              <a:rPr lang="en-US" dirty="0" smtClean="0"/>
              <a:t> and will share experiences</a:t>
            </a:r>
          </a:p>
          <a:p>
            <a:pPr marL="1314450" lvl="2" indent="-514350">
              <a:buFontTx/>
              <a:buChar char="-"/>
            </a:pPr>
            <a:r>
              <a:rPr lang="en-US" dirty="0" smtClean="0"/>
              <a:t>CARIBBEAN</a:t>
            </a:r>
          </a:p>
          <a:p>
            <a:pPr marL="1771650" lvl="3" indent="-514350">
              <a:buFontTx/>
              <a:buChar char="-"/>
            </a:pPr>
            <a:r>
              <a:rPr lang="en-US" dirty="0" smtClean="0"/>
              <a:t>CCORAL that can be a Risk Management Tool</a:t>
            </a:r>
          </a:p>
          <a:p>
            <a:pPr marL="1771650" lvl="3" indent="-514350">
              <a:buFontTx/>
              <a:buChar char="-"/>
            </a:pPr>
            <a:r>
              <a:rPr lang="en-US" dirty="0" smtClean="0"/>
              <a:t>The link between mitigation and adaptation</a:t>
            </a:r>
          </a:p>
        </p:txBody>
      </p:sp>
    </p:spTree>
    <p:extLst>
      <p:ext uri="{BB962C8B-B14F-4D97-AF65-F5344CB8AC3E}">
        <p14:creationId xmlns="" xmlns:p14="http://schemas.microsoft.com/office/powerpoint/2010/main" val="42167626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QUESTIONS FOR DISCUSSION</a:t>
            </a:r>
            <a:br>
              <a:rPr lang="en-US" dirty="0" smtClean="0"/>
            </a:br>
            <a:r>
              <a:rPr lang="en-US" b="1" dirty="0" smtClean="0">
                <a:solidFill>
                  <a:srgbClr val="00B0F0"/>
                </a:solidFill>
              </a:rPr>
              <a:t>Group 2 (2 of 4)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42727"/>
          </a:xfrm>
        </p:spPr>
        <p:txBody>
          <a:bodyPr>
            <a:normAutofit fontScale="92500" lnSpcReduction="10000"/>
          </a:bodyPr>
          <a:lstStyle/>
          <a:p>
            <a:pPr marL="914400" lvl="1" indent="-514350">
              <a:buFontTx/>
              <a:buChar char="-"/>
            </a:pPr>
            <a:r>
              <a:rPr lang="en-US" dirty="0" smtClean="0"/>
              <a:t>AFRICA</a:t>
            </a:r>
          </a:p>
          <a:p>
            <a:pPr marL="1314450" lvl="2" indent="-514350">
              <a:buFontTx/>
              <a:buChar char="-"/>
            </a:pPr>
            <a:r>
              <a:rPr lang="en-US" dirty="0" smtClean="0"/>
              <a:t>The use of mini-hydro as an adaptation strategy</a:t>
            </a:r>
          </a:p>
          <a:p>
            <a:pPr marL="1314450" lvl="2" indent="-514350">
              <a:buFontTx/>
              <a:buChar char="-"/>
            </a:pPr>
            <a:r>
              <a:rPr lang="en-US" dirty="0" smtClean="0"/>
              <a:t>Waste to energy conversion</a:t>
            </a:r>
          </a:p>
          <a:p>
            <a:pPr marL="914400" lvl="1" indent="-514350">
              <a:buFontTx/>
              <a:buChar char="-"/>
            </a:pPr>
            <a:r>
              <a:rPr lang="en-US" b="1" dirty="0" smtClean="0"/>
              <a:t>Identify actions within those areas</a:t>
            </a:r>
          </a:p>
          <a:p>
            <a:pPr marL="1314450" lvl="2" indent="-514350">
              <a:buFontTx/>
              <a:buChar char="-"/>
            </a:pPr>
            <a:r>
              <a:rPr lang="en-US" dirty="0" smtClean="0"/>
              <a:t>Can approach GEF under CDM modality</a:t>
            </a:r>
          </a:p>
          <a:p>
            <a:pPr marL="1314450" lvl="2" indent="-514350">
              <a:buFontTx/>
              <a:buChar char="-"/>
            </a:pPr>
            <a:r>
              <a:rPr lang="en-US" dirty="0" smtClean="0"/>
              <a:t>South-South Expert Exchange Visits</a:t>
            </a:r>
          </a:p>
          <a:p>
            <a:pPr marL="1314450" lvl="2" indent="-514350">
              <a:buFontTx/>
              <a:buChar char="-"/>
            </a:pPr>
            <a:r>
              <a:rPr lang="en-US" dirty="0" smtClean="0"/>
              <a:t>Implementation partnerships (PPP, </a:t>
            </a:r>
            <a:r>
              <a:rPr lang="en-US" dirty="0" err="1" smtClean="0"/>
              <a:t>Pri-Pri</a:t>
            </a:r>
            <a:r>
              <a:rPr lang="en-US" dirty="0" smtClean="0"/>
              <a:t> P)</a:t>
            </a:r>
          </a:p>
          <a:p>
            <a:pPr marL="514350" indent="-514350">
              <a:buNone/>
            </a:pPr>
            <a:r>
              <a:rPr lang="en-US" b="1" dirty="0" smtClean="0"/>
              <a:t>2. How can RTM be improved to be more effective for networking?</a:t>
            </a:r>
          </a:p>
          <a:p>
            <a:pPr marL="971550" lvl="3" indent="-514350">
              <a:buFontTx/>
              <a:buChar char="-"/>
            </a:pPr>
            <a:r>
              <a:rPr lang="en-US" dirty="0" smtClean="0"/>
              <a:t>Have focal point in the regional organizations on the thematic groups</a:t>
            </a:r>
          </a:p>
          <a:p>
            <a:pPr marL="971550" lvl="3" indent="-514350">
              <a:buFontTx/>
              <a:buChar char="-"/>
            </a:pPr>
            <a:r>
              <a:rPr lang="en-US" dirty="0" err="1" smtClean="0"/>
              <a:t>Utilise</a:t>
            </a:r>
            <a:r>
              <a:rPr lang="en-US" dirty="0" smtClean="0"/>
              <a:t> regional expertise where possible in the thematic groups (consulting experts)</a:t>
            </a:r>
          </a:p>
          <a:p>
            <a:pPr marL="514350" indent="-514350">
              <a:buFontTx/>
              <a:buChar char="-"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QUESTIONS FOR DISCUSSION</a:t>
            </a:r>
            <a:br>
              <a:rPr lang="en-US" dirty="0" smtClean="0"/>
            </a:br>
            <a:r>
              <a:rPr lang="en-US" b="1" dirty="0" smtClean="0">
                <a:solidFill>
                  <a:srgbClr val="00B0F0"/>
                </a:solidFill>
              </a:rPr>
              <a:t>Group 2 (3 of 4)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How to exchange expertise (database)?</a:t>
            </a:r>
          </a:p>
          <a:p>
            <a:pPr lvl="1"/>
            <a:r>
              <a:rPr lang="en-US" dirty="0" smtClean="0"/>
              <a:t>Make registration on ACP related projects compulsory</a:t>
            </a:r>
          </a:p>
          <a:p>
            <a:pPr lvl="1"/>
            <a:r>
              <a:rPr lang="en-US" dirty="0" smtClean="0"/>
              <a:t>Any consultancy for ACP work should start with that database</a:t>
            </a:r>
          </a:p>
          <a:p>
            <a:pPr lvl="1"/>
            <a:r>
              <a:rPr lang="en-US" dirty="0" smtClean="0"/>
              <a:t>An events calendar </a:t>
            </a:r>
          </a:p>
          <a:p>
            <a:pPr lvl="1"/>
            <a:r>
              <a:rPr lang="en-US" dirty="0" smtClean="0"/>
              <a:t>Interactive database</a:t>
            </a:r>
          </a:p>
          <a:p>
            <a:pPr lvl="1"/>
            <a:r>
              <a:rPr lang="en-US" dirty="0" smtClean="0"/>
              <a:t>Outputs from conferences and expert meetings to share with Regional Organizations</a:t>
            </a:r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QUESTIONS FOR DISCUSSION</a:t>
            </a:r>
            <a:br>
              <a:rPr lang="en-US" dirty="0" smtClean="0"/>
            </a:br>
            <a:r>
              <a:rPr lang="en-US" b="1" dirty="0" smtClean="0">
                <a:solidFill>
                  <a:srgbClr val="00B0F0"/>
                </a:solidFill>
              </a:rPr>
              <a:t>Group 2 (4 of 4)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514350" indent="-514350">
              <a:buNone/>
            </a:pPr>
            <a:r>
              <a:rPr lang="en-US" dirty="0" smtClean="0"/>
              <a:t>4. How to use cap4Dev for networking and coordination?</a:t>
            </a:r>
          </a:p>
          <a:p>
            <a:pPr marL="514350" indent="-514350">
              <a:buNone/>
            </a:pPr>
            <a:r>
              <a:rPr lang="en-US" dirty="0" smtClean="0"/>
              <a:t>5. How can the ACP Secretariat assist?</a:t>
            </a:r>
          </a:p>
          <a:p>
            <a:pPr marL="971550" lvl="4" indent="-514350">
              <a:buFont typeface="+mj-lt"/>
              <a:buAutoNum type="alphaLcParenR"/>
            </a:pPr>
            <a:r>
              <a:rPr lang="en-US" dirty="0" smtClean="0"/>
              <a:t>The ACP Secretariat needs to be more proactive, meeting once a year is insufficient</a:t>
            </a:r>
          </a:p>
          <a:p>
            <a:pPr marL="971550" lvl="4" indent="-514350">
              <a:buFont typeface="+mj-lt"/>
              <a:buAutoNum type="alphaLcParenR"/>
            </a:pPr>
            <a:r>
              <a:rPr lang="en-US" dirty="0" smtClean="0"/>
              <a:t>Facilitating exchanges (people who do the work, i.e., peer to peer exchanges)</a:t>
            </a:r>
          </a:p>
          <a:p>
            <a:pPr marL="971550" lvl="4" indent="-514350">
              <a:buFont typeface="+mj-lt"/>
              <a:buAutoNum type="alphaLcParenR"/>
            </a:pPr>
            <a:r>
              <a:rPr lang="en-US" dirty="0" smtClean="0"/>
              <a:t>The exchanges should be demand driven</a:t>
            </a:r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algn="ctr"/>
            <a:r>
              <a:rPr lang="en-US" dirty="0" smtClean="0">
                <a:solidFill>
                  <a:srgbClr val="3366FF"/>
                </a:solidFill>
              </a:rPr>
              <a:t>PLEASE PROPOSE CONCRETE ACTIONS </a:t>
            </a:r>
          </a:p>
          <a:p>
            <a:pPr algn="ctr"/>
            <a:r>
              <a:rPr lang="en-US" dirty="0" smtClean="0">
                <a:solidFill>
                  <a:srgbClr val="3366FF"/>
                </a:solidFill>
              </a:rPr>
              <a:t>(who? by when?)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136</TotalTime>
  <Words>261</Words>
  <Application>Microsoft Office PowerPoint</Application>
  <PresentationFormat>On-screen Show (4:3)</PresentationFormat>
  <Paragraphs>39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QUESTIONS FOR DISCUSSION Group 2 (1 of 4)</vt:lpstr>
      <vt:lpstr>QUESTIONS FOR DISCUSSION Group 2 (2 of 4)</vt:lpstr>
      <vt:lpstr>QUESTIONS FOR DISCUSSION Group 2 (3 of 4)</vt:lpstr>
      <vt:lpstr>QUESTIONS FOR DISCUSSION Group 2 (4 of 4)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QUESTIONS FOR DISCUSSION</dc:title>
  <dc:creator>Juan Palerm</dc:creator>
  <cp:lastModifiedBy>Staff</cp:lastModifiedBy>
  <cp:revision>14</cp:revision>
  <dcterms:created xsi:type="dcterms:W3CDTF">2014-05-06T07:38:08Z</dcterms:created>
  <dcterms:modified xsi:type="dcterms:W3CDTF">2009-06-01T05:38:17Z</dcterms:modified>
</cp:coreProperties>
</file>